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815450"/>
            <a:ext cx="8520600" cy="151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5300">
                <a:solidFill>
                  <a:srgbClr val="FF0000"/>
                </a:solidFill>
              </a:rPr>
              <a:t>Nombre y apellido de estudiante</a:t>
            </a:r>
            <a:endParaRPr sz="5300">
              <a:solidFill>
                <a:srgbClr val="FF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6175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Estudiante Lic. Nutrición</a:t>
            </a:r>
            <a:endParaRPr sz="5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0" l="3789" r="3789" t="0"/>
          <a:stretch/>
        </p:blipFill>
        <p:spPr>
          <a:xfrm>
            <a:off x="0" y="305650"/>
            <a:ext cx="9143997" cy="126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